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296" y="3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238663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smtClean="0">
                <a:solidFill>
                  <a:srgbClr val="2F5496"/>
                </a:solidFill>
              </a:rPr>
              <a:t>PANDIRAJAN R</a:t>
            </a:r>
            <a:r>
              <a:rPr lang="en-US" sz="2000" b="1" dirty="0" smtClean="0">
                <a:solidFill>
                  <a:srgbClr val="2F5496"/>
                </a:solidFill>
                <a:latin typeface="Arial"/>
                <a:ea typeface="Arial"/>
                <a:cs typeface="Arial"/>
                <a:sym typeface="Arial"/>
              </a:rPr>
              <a:t>– AU810021127305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dirty="0"/>
              <a:t>https://github.com/Pandi1004/Pandi_810021127305</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Pandi_810021127305_Pandi.ipynb at main · Pandi1004_Pandi_810021127305 and 2 more pages - Profile 1 - Microsoft_ Edge 2024-04-25 17-57-40 (online-video-cutter.com).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0800000" flipH="1" flipV="1">
            <a:off x="753533" y="1578845"/>
            <a:ext cx="10515600" cy="474892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526</Words>
  <Application>Microsoft Office PowerPoint</Application>
  <PresentationFormat>Custom</PresentationFormat>
  <Paragraphs>48</Paragraphs>
  <Slides>11</Slides>
  <Notes>11</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admin</cp:lastModifiedBy>
  <cp:revision>6</cp:revision>
  <dcterms:modified xsi:type="dcterms:W3CDTF">2024-04-25T12:44:37Z</dcterms:modified>
</cp:coreProperties>
</file>